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3003213" cy="9747250"/>
  <p:notesSz cx="6858000" cy="9144000"/>
  <p:defaultTextStyle>
    <a:defPPr>
      <a:defRPr lang="en-US"/>
    </a:defPPr>
    <a:lvl1pPr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1pPr>
    <a:lvl2pPr marL="649288" indent="-192088"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2pPr>
    <a:lvl3pPr marL="1298575" indent="-384175"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3pPr>
    <a:lvl4pPr marL="1949450" indent="-577850"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4pPr>
    <a:lvl5pPr marL="2598738" indent="-769938"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805">
          <p15:clr>
            <a:srgbClr val="A4A3A4"/>
          </p15:clr>
        </p15:guide>
        <p15:guide id="2" pos="24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2C7B"/>
    <a:srgbClr val="FFFFFF"/>
    <a:srgbClr val="862633"/>
    <a:srgbClr val="636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2" autoAdjust="0"/>
    <p:restoredTop sz="94694"/>
  </p:normalViewPr>
  <p:slideViewPr>
    <p:cSldViewPr snapToGrid="0" snapToObjects="1">
      <p:cViewPr varScale="1">
        <p:scale>
          <a:sx n="49" d="100"/>
          <a:sy n="49" d="100"/>
        </p:scale>
        <p:origin x="1434" y="42"/>
      </p:cViewPr>
      <p:guideLst>
        <p:guide orient="horz" pos="1805"/>
        <p:guide pos="24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307EC-26AC-7045-89FE-93F3FE101121}" type="datetime1">
              <a:rPr lang="en-CA" smtClean="0"/>
              <a:t>2020-09-02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47F26-260C-9347-AA87-8873A37F08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131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65000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DBF02D-9CC5-244C-83BE-68A724A7F599}" type="datetime1">
              <a:rPr lang="en-CA" smtClean="0"/>
              <a:t>2020-09-02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65000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2697F9-5F25-954B-A091-84751AF874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716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649288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1298575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949450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2598738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3250006" algn="l" defTabSz="65000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00007" algn="l" defTabSz="65000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50009" algn="l" defTabSz="65000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00010" algn="l" defTabSz="65000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62031" y="764492"/>
            <a:ext cx="11591894" cy="25375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9600"/>
              </a:lnSpc>
              <a:defRPr sz="11000" b="1" cap="all" baseline="0">
                <a:solidFill>
                  <a:srgbClr val="C4C6C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3251199"/>
            <a:ext cx="11591895" cy="2353732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ts val="9600"/>
              </a:lnSpc>
              <a:buNone/>
              <a:defRPr sz="11000" b="1" i="0" cap="all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62031" y="6032430"/>
            <a:ext cx="9145980" cy="846453"/>
          </a:xfrm>
          <a:prstGeom prst="rect">
            <a:avLst/>
          </a:prstGeom>
        </p:spPr>
        <p:txBody>
          <a:bodyPr vert="horz" anchor="ctr" anchorCtr="0"/>
          <a:lstStyle>
            <a:lvl1pPr marL="0" indent="0" algn="l">
              <a:lnSpc>
                <a:spcPts val="2800"/>
              </a:lnSpc>
              <a:buNone/>
              <a:defRPr sz="2400" b="0" i="0" cap="none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8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762030" y="9025334"/>
            <a:ext cx="7652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latin typeface="Avenir LT 65 Medium" panose="02000603020000020003" pitchFamily="2" charset="0"/>
              </a:rPr>
              <a:t>CENTRE FOR INNOVATION IN TEACHING AND LEARNING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8646289" y="9042755"/>
            <a:ext cx="2101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venir LT 65 Medium" panose="02000603020000020003" pitchFamily="2" charset="0"/>
              </a:rPr>
              <a:t>citl.mun.ca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s + Captions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893238" y="4013195"/>
            <a:ext cx="3386836" cy="3336104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5080175" y="4013195"/>
            <a:ext cx="3386836" cy="3336104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8949627" y="4013195"/>
            <a:ext cx="3386836" cy="3336104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893269" y="7484763"/>
            <a:ext cx="3386805" cy="943275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5080206" y="7484763"/>
            <a:ext cx="3386805" cy="943275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8949658" y="7484763"/>
            <a:ext cx="3386805" cy="943275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762030" y="2934912"/>
            <a:ext cx="11574433" cy="781425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2800" b="1" i="0" cap="none" baseline="0">
                <a:solidFill>
                  <a:srgbClr val="C4C6C6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pic>
        <p:nvPicPr>
          <p:cNvPr id="20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8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" name="Straight Connector 22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rgbClr val="FFFFFE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762030" y="9025334"/>
            <a:ext cx="7652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latin typeface="Avenir LT 65 Medium" panose="02000603020000020003" pitchFamily="2" charset="0"/>
              </a:rPr>
              <a:t>CENTRE FOR INNOVATION IN TEACHING AND LEARNING</a:t>
            </a:r>
          </a:p>
          <a:p>
            <a:endParaRPr lang="en-US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8646289" y="9042755"/>
            <a:ext cx="2101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venir LT 65 Medium" panose="02000603020000020003" pitchFamily="2" charset="0"/>
              </a:rPr>
              <a:t>citl.mun.ca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80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 + top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-84662" y="-118533"/>
            <a:ext cx="13184458" cy="9951961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30" y="745063"/>
            <a:ext cx="11574433" cy="84417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1589239"/>
            <a:ext cx="11574434" cy="781425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ts val="5500"/>
              </a:lnSpc>
              <a:buNone/>
              <a:defRPr sz="5500" b="1" i="0" cap="all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096474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 + Midd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-118539" y="-135467"/>
            <a:ext cx="13259339" cy="100076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30" y="4097863"/>
            <a:ext cx="11574433" cy="84417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4942039"/>
            <a:ext cx="11574434" cy="781425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ts val="5500"/>
              </a:lnSpc>
              <a:buNone/>
              <a:defRPr sz="5500" b="1" i="0" cap="all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32595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 + Bottom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-152407" y="-118533"/>
            <a:ext cx="13293207" cy="100584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62030" y="7247463"/>
            <a:ext cx="11574433" cy="84417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8091639"/>
            <a:ext cx="11574434" cy="781425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ts val="5500"/>
              </a:lnSpc>
              <a:buNone/>
              <a:defRPr sz="5500" b="1" i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32595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 - no footer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62031" y="761993"/>
            <a:ext cx="10245082" cy="6671734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6000"/>
              </a:lnSpc>
              <a:defRPr sz="6600" b="1" cap="all" spc="-11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29" y="7603059"/>
            <a:ext cx="10245084" cy="1693333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4200" b="1" i="0" cap="all" baseline="0">
                <a:solidFill>
                  <a:schemeClr val="accent3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130326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 - footer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62031" y="761993"/>
            <a:ext cx="10245082" cy="4758268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5723460"/>
            <a:ext cx="10245084" cy="1693333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rgbClr val="C4C6C6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8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762030" y="9025334"/>
            <a:ext cx="7652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latin typeface="Avenir LT 65 Medium" panose="02000603020000020003" pitchFamily="2" charset="0"/>
              </a:rPr>
              <a:t>CENTRE FOR INNOVATION IN TEACHING AND LEARNING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8646289" y="9042755"/>
            <a:ext cx="2101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venir LT 65 Medium" panose="02000603020000020003" pitchFamily="2" charset="0"/>
              </a:rPr>
              <a:t>citl.mun.ca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241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s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643468"/>
            <a:ext cx="11574434" cy="609600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762030" y="1475318"/>
            <a:ext cx="11574434" cy="609600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rgbClr val="C4C6C6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762030" y="2307169"/>
            <a:ext cx="11574434" cy="609600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rgbClr val="C4C6C6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762030" y="3136902"/>
            <a:ext cx="11574434" cy="609600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rgbClr val="C4C6C6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762030" y="3949703"/>
            <a:ext cx="11574434" cy="609600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rgbClr val="C4C6C6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pic>
        <p:nvPicPr>
          <p:cNvPr id="19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8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Straight Connector 21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762030" y="9025334"/>
            <a:ext cx="7652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latin typeface="Avenir LT 65 Medium" panose="02000603020000020003" pitchFamily="2" charset="0"/>
              </a:rPr>
              <a:t>CENTRE FOR INNOVATION IN TEACHING AND LEARNING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8646289" y="9042755"/>
            <a:ext cx="2101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venir LT 65 Medium" panose="02000603020000020003" pitchFamily="2" charset="0"/>
              </a:rPr>
              <a:t>citl.mun.ca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170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Quote - no footer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 userDrawn="1"/>
        </p:nvSpPr>
        <p:spPr bwMode="auto">
          <a:xfrm>
            <a:off x="-42334" y="-42333"/>
            <a:ext cx="13142130" cy="987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0">
            <a:noFill/>
            <a:miter lim="800000"/>
            <a:headEnd/>
            <a:tailEnd/>
          </a:ln>
          <a:effectLst/>
        </p:spPr>
        <p:txBody>
          <a:bodyPr tIns="91440" bIns="91440"/>
          <a:lstStyle/>
          <a:p>
            <a:pPr defTabSz="65000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21226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62031" y="761993"/>
            <a:ext cx="10245082" cy="6671734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6000"/>
              </a:lnSpc>
              <a:defRPr sz="66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29" y="7603059"/>
            <a:ext cx="10245084" cy="1693333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4200" b="1" i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751783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62031" y="781425"/>
            <a:ext cx="11752212" cy="25375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9600"/>
              </a:lnSpc>
              <a:defRPr sz="110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3268132"/>
            <a:ext cx="11752213" cy="2353732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ts val="9600"/>
              </a:lnSpc>
              <a:buNone/>
              <a:defRPr sz="11000" b="1" i="0" cap="all" baseline="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62031" y="6049363"/>
            <a:ext cx="9145980" cy="846453"/>
          </a:xfrm>
          <a:prstGeom prst="rect">
            <a:avLst/>
          </a:prstGeom>
        </p:spPr>
        <p:txBody>
          <a:bodyPr vert="horz" anchor="ctr" anchorCtr="0"/>
          <a:lstStyle>
            <a:lvl1pPr marL="0" indent="0" algn="l">
              <a:lnSpc>
                <a:spcPts val="2800"/>
              </a:lnSpc>
              <a:buNone/>
              <a:defRPr sz="2400" b="0" i="0" cap="none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Connector 17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762030" y="9025334"/>
            <a:ext cx="7652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accent3"/>
                </a:solidFill>
                <a:latin typeface="Avenir LT 65 Medium" panose="02000603020000020003" pitchFamily="2" charset="0"/>
              </a:rPr>
              <a:t>CENTRE FOR INNOVATION IN TEACHING AND LEARNING</a:t>
            </a:r>
          </a:p>
          <a:p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646289" y="9042755"/>
            <a:ext cx="2101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accent3"/>
                </a:solidFill>
                <a:latin typeface="Avenir LT 65 Medium" panose="02000603020000020003" pitchFamily="2" charset="0"/>
              </a:rPr>
              <a:t>citl.mun.ca</a:t>
            </a:r>
          </a:p>
          <a:p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322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half" idx="15"/>
          </p:nvPr>
        </p:nvSpPr>
        <p:spPr>
          <a:xfrm>
            <a:off x="762032" y="2940049"/>
            <a:ext cx="11591893" cy="5498395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 sz="2800" b="1" i="0" cap="none" spc="-70">
                <a:solidFill>
                  <a:srgbClr val="A6AAA9"/>
                </a:solidFill>
                <a:latin typeface="Arial"/>
                <a:cs typeface="Arial"/>
              </a:defRPr>
            </a:lvl1pPr>
            <a:lvl2pPr marL="0" indent="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800" b="0" i="0" spc="-70">
                <a:solidFill>
                  <a:srgbClr val="504C4C"/>
                </a:solidFill>
                <a:latin typeface="Arial"/>
                <a:cs typeface="Arial"/>
              </a:defRPr>
            </a:lvl2pPr>
            <a:lvl3pPr marL="982663" indent="-271463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SzPct val="92000"/>
              <a:buFont typeface="Arial"/>
              <a:buChar char="•"/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3pPr>
            <a:lvl4pPr marL="1338263" indent="-2540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4pPr>
            <a:lvl5pPr marL="1795463" indent="-3556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marL="0" marR="0" lvl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/>
              <a:t>Click to edit 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62030" y="9025334"/>
            <a:ext cx="7652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accent3"/>
                </a:solidFill>
                <a:latin typeface="Avenir LT 65 Medium" panose="02000603020000020003" pitchFamily="2" charset="0"/>
              </a:rPr>
              <a:t>CENTRE FOR INNOVATION IN TEACHING AND LEARNING</a:t>
            </a:r>
          </a:p>
          <a:p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8646289" y="9042755"/>
            <a:ext cx="2101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accent3"/>
                </a:solidFill>
                <a:latin typeface="Avenir LT 65 Medium" panose="02000603020000020003" pitchFamily="2" charset="0"/>
              </a:rPr>
              <a:t>citl.mun.ca</a:t>
            </a:r>
          </a:p>
          <a:p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02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3"/>
          <p:cNvSpPr>
            <a:spLocks noGrp="1"/>
          </p:cNvSpPr>
          <p:nvPr>
            <p:ph sz="half" idx="15"/>
          </p:nvPr>
        </p:nvSpPr>
        <p:spPr>
          <a:xfrm>
            <a:off x="762032" y="2940049"/>
            <a:ext cx="11591893" cy="5498395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 sz="2800" b="1" i="0" cap="none" spc="-70">
                <a:solidFill>
                  <a:srgbClr val="C4C6C6"/>
                </a:solidFill>
                <a:latin typeface="Arial"/>
                <a:cs typeface="Arial"/>
              </a:defRPr>
            </a:lvl1pPr>
            <a:lvl2pPr marL="0" indent="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800" b="0" i="0" spc="-70">
                <a:solidFill>
                  <a:srgbClr val="FFFFFE"/>
                </a:solidFill>
                <a:latin typeface="Arial"/>
                <a:cs typeface="Arial"/>
              </a:defRPr>
            </a:lvl2pPr>
            <a:lvl3pPr marL="982663" indent="-271463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SzPct val="92000"/>
              <a:buFont typeface="Arial"/>
              <a:buChar char="•"/>
              <a:defRPr sz="2800" spc="-70">
                <a:solidFill>
                  <a:srgbClr val="FFFFFE"/>
                </a:solidFill>
                <a:latin typeface="Arial"/>
                <a:cs typeface="Arial"/>
              </a:defRPr>
            </a:lvl3pPr>
            <a:lvl4pPr marL="1338263" indent="-2540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FFFFFE"/>
                </a:solidFill>
                <a:latin typeface="Arial"/>
                <a:cs typeface="Arial"/>
              </a:defRPr>
            </a:lvl4pPr>
            <a:lvl5pPr marL="1795463" indent="-3556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FFFFFE"/>
                </a:solidFill>
                <a:latin typeface="Arial"/>
                <a:cs typeface="Arial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marL="0" marR="0" lvl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/>
              <a:t>Click to edit 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8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rgbClr val="FFFFFE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762030" y="9025334"/>
            <a:ext cx="7652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latin typeface="Avenir LT 65 Medium" panose="02000603020000020003" pitchFamily="2" charset="0"/>
              </a:rPr>
              <a:t>CENTRE FOR INNOVATION IN TEACHING AND LEARNING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646289" y="9042755"/>
            <a:ext cx="2101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venir LT 65 Medium" panose="02000603020000020003" pitchFamily="2" charset="0"/>
              </a:rPr>
              <a:t>citl.mun.ca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Content Placeholder 3"/>
          <p:cNvSpPr>
            <a:spLocks noGrp="1"/>
          </p:cNvSpPr>
          <p:nvPr>
            <p:ph sz="half" idx="18"/>
          </p:nvPr>
        </p:nvSpPr>
        <p:spPr>
          <a:xfrm>
            <a:off x="762030" y="2940049"/>
            <a:ext cx="5520492" cy="5498395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 sz="2800" b="1" i="0" cap="none" spc="-70">
                <a:solidFill>
                  <a:srgbClr val="A6AAA9"/>
                </a:solidFill>
                <a:latin typeface="Arial"/>
                <a:cs typeface="Arial"/>
              </a:defRPr>
            </a:lvl1pPr>
            <a:lvl2pPr marL="0" indent="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800" b="0" i="0" spc="-70">
                <a:solidFill>
                  <a:srgbClr val="504C4C"/>
                </a:solidFill>
                <a:latin typeface="Arial"/>
                <a:cs typeface="Arial"/>
              </a:defRPr>
            </a:lvl2pPr>
            <a:lvl3pPr marL="982663" indent="-271463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SzPct val="92000"/>
              <a:buFont typeface="Arial"/>
              <a:buChar char="•"/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3pPr>
            <a:lvl4pPr marL="1338263" indent="-2540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4pPr>
            <a:lvl5pPr marL="1795463" indent="-3556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marL="0" marR="0" lvl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/>
              <a:t>Click to edit 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21"/>
          </p:nvPr>
        </p:nvSpPr>
        <p:spPr>
          <a:xfrm>
            <a:off x="6833433" y="2940049"/>
            <a:ext cx="5520492" cy="5498395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 sz="2800" b="1" i="0" cap="none" spc="-70">
                <a:solidFill>
                  <a:srgbClr val="A6AAA9"/>
                </a:solidFill>
                <a:latin typeface="Arial"/>
                <a:cs typeface="Arial"/>
              </a:defRPr>
            </a:lvl1pPr>
            <a:lvl2pPr marL="0" indent="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800" b="0" i="0" spc="-70">
                <a:solidFill>
                  <a:srgbClr val="504C4C"/>
                </a:solidFill>
                <a:latin typeface="Arial"/>
                <a:cs typeface="Arial"/>
              </a:defRPr>
            </a:lvl2pPr>
            <a:lvl3pPr marL="982663" indent="-271463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SzPct val="92000"/>
              <a:buFont typeface="Arial"/>
              <a:buChar char="•"/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3pPr>
            <a:lvl4pPr marL="1338263" indent="-2540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4pPr>
            <a:lvl5pPr marL="1795463" indent="-3556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marL="0" marR="0" lvl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/>
              <a:t>Click to edit 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762030" y="9025334"/>
            <a:ext cx="7652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accent3"/>
                </a:solidFill>
                <a:latin typeface="Avenir LT 65 Medium" panose="02000603020000020003" pitchFamily="2" charset="0"/>
              </a:rPr>
              <a:t>CENTRE FOR INNOVATION IN TEACHING AND LEARNING</a:t>
            </a:r>
          </a:p>
          <a:p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646289" y="9042755"/>
            <a:ext cx="2101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accent3"/>
                </a:solidFill>
                <a:latin typeface="Avenir LT 65 Medium" panose="02000603020000020003" pitchFamily="2" charset="0"/>
              </a:rPr>
              <a:t>citl.mun.ca</a:t>
            </a:r>
          </a:p>
          <a:p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82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- small - footer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SmartArt Placeholder 2"/>
          <p:cNvSpPr>
            <a:spLocks noGrp="1"/>
          </p:cNvSpPr>
          <p:nvPr>
            <p:ph type="dgm" sz="quarter" idx="20"/>
          </p:nvPr>
        </p:nvSpPr>
        <p:spPr>
          <a:xfrm>
            <a:off x="762022" y="2940050"/>
            <a:ext cx="11574441" cy="5808839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762030" y="9025334"/>
            <a:ext cx="7652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accent3"/>
                </a:solidFill>
                <a:latin typeface="Avenir LT 65 Medium" panose="02000603020000020003" pitchFamily="2" charset="0"/>
              </a:rPr>
              <a:t>CENTRE FOR INNOVATION IN TEACHING AND LEARNING</a:t>
            </a:r>
          </a:p>
          <a:p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8646289" y="9042755"/>
            <a:ext cx="2101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accent3"/>
                </a:solidFill>
                <a:latin typeface="Avenir LT 65 Medium" panose="02000603020000020003" pitchFamily="2" charset="0"/>
              </a:rPr>
              <a:t>citl.mun.ca</a:t>
            </a:r>
          </a:p>
          <a:p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63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- small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SmartArt Placeholder 2"/>
          <p:cNvSpPr>
            <a:spLocks noGrp="1"/>
          </p:cNvSpPr>
          <p:nvPr>
            <p:ph type="dgm" sz="quarter" idx="20"/>
          </p:nvPr>
        </p:nvSpPr>
        <p:spPr>
          <a:xfrm>
            <a:off x="762022" y="2940051"/>
            <a:ext cx="11574441" cy="6161616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670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Large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artArt Placeholder 2"/>
          <p:cNvSpPr>
            <a:spLocks noGrp="1"/>
          </p:cNvSpPr>
          <p:nvPr>
            <p:ph type="dgm" sz="quarter" idx="20"/>
          </p:nvPr>
        </p:nvSpPr>
        <p:spPr>
          <a:xfrm>
            <a:off x="863600" y="739551"/>
            <a:ext cx="11472862" cy="830285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7690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ic + One Column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Content Placeholder 3"/>
          <p:cNvSpPr>
            <a:spLocks noGrp="1"/>
          </p:cNvSpPr>
          <p:nvPr>
            <p:ph sz="half" idx="22"/>
          </p:nvPr>
        </p:nvSpPr>
        <p:spPr>
          <a:xfrm>
            <a:off x="6833433" y="2940049"/>
            <a:ext cx="5520492" cy="5498395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 sz="2800" b="1" i="0" cap="none" spc="-70">
                <a:solidFill>
                  <a:srgbClr val="A6AAA9"/>
                </a:solidFill>
                <a:latin typeface="Arial"/>
                <a:cs typeface="Arial"/>
              </a:defRPr>
            </a:lvl1pPr>
            <a:lvl2pPr marL="0" indent="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800" b="0" i="0" spc="-70">
                <a:solidFill>
                  <a:srgbClr val="504C4C"/>
                </a:solidFill>
                <a:latin typeface="Arial"/>
                <a:cs typeface="Arial"/>
              </a:defRPr>
            </a:lvl2pPr>
            <a:lvl3pPr marL="982663" indent="-271463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SzPct val="92000"/>
              <a:buFont typeface="Arial"/>
              <a:buChar char="•"/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3pPr>
            <a:lvl4pPr marL="1338263" indent="-2540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4pPr>
            <a:lvl5pPr marL="1795463" indent="-3556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marL="0" marR="0" lvl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/>
              <a:t>Click to edit 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863604" y="2940051"/>
            <a:ext cx="5560610" cy="5487988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762030" y="9025334"/>
            <a:ext cx="7652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accent3"/>
                </a:solidFill>
                <a:latin typeface="Avenir LT 65 Medium" panose="02000603020000020003" pitchFamily="2" charset="0"/>
              </a:rPr>
              <a:t>CENTRE FOR INNOVATION IN TEACHING AND LEARNING</a:t>
            </a:r>
          </a:p>
          <a:p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646289" y="9042755"/>
            <a:ext cx="2101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accent3"/>
                </a:solidFill>
                <a:latin typeface="Avenir LT 65 Medium" panose="02000603020000020003" pitchFamily="2" charset="0"/>
              </a:rPr>
              <a:t>citl.mun.ca</a:t>
            </a:r>
          </a:p>
          <a:p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4299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863604" y="2940051"/>
            <a:ext cx="5560610" cy="5487988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775853" y="2940051"/>
            <a:ext cx="5560610" cy="5487988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762030" y="9025334"/>
            <a:ext cx="7652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accent3"/>
                </a:solidFill>
                <a:latin typeface="Avenir LT 65 Medium" panose="02000603020000020003" pitchFamily="2" charset="0"/>
              </a:rPr>
              <a:t>CENTRE FOR INNOVATION IN TEACHING AND LEARNING</a:t>
            </a:r>
          </a:p>
          <a:p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646289" y="9042755"/>
            <a:ext cx="2101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accent3"/>
                </a:solidFill>
                <a:latin typeface="Avenir LT 65 Medium" panose="02000603020000020003" pitchFamily="2" charset="0"/>
              </a:rPr>
              <a:t>citl.mun.ca</a:t>
            </a:r>
          </a:p>
          <a:p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4299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s + caption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882687" y="2928937"/>
            <a:ext cx="2620081" cy="26034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3759353" y="6056604"/>
            <a:ext cx="2692510" cy="2371434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504C4C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3759353" y="3160999"/>
            <a:ext cx="2692510" cy="2371434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504C4C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9646042" y="6056604"/>
            <a:ext cx="2692510" cy="2371434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504C4C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9646042" y="3178461"/>
            <a:ext cx="2692510" cy="2371434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504C4C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34"/>
          </p:nvPr>
        </p:nvSpPr>
        <p:spPr>
          <a:xfrm>
            <a:off x="882687" y="5821893"/>
            <a:ext cx="2620081" cy="26034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35"/>
          </p:nvPr>
        </p:nvSpPr>
        <p:spPr>
          <a:xfrm>
            <a:off x="6788305" y="2928937"/>
            <a:ext cx="2620081" cy="26034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36"/>
          </p:nvPr>
        </p:nvSpPr>
        <p:spPr>
          <a:xfrm>
            <a:off x="6788305" y="5821893"/>
            <a:ext cx="2620081" cy="26034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pic>
        <p:nvPicPr>
          <p:cNvPr id="1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Connector 18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 userDrawn="1"/>
        </p:nvSpPr>
        <p:spPr>
          <a:xfrm>
            <a:off x="762030" y="9025334"/>
            <a:ext cx="7652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accent3"/>
                </a:solidFill>
                <a:latin typeface="Avenir LT 65 Medium" panose="02000603020000020003" pitchFamily="2" charset="0"/>
              </a:rPr>
              <a:t>CENTRE FOR INNOVATION IN TEACHING AND LEARNING</a:t>
            </a:r>
          </a:p>
          <a:p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8646289" y="9042755"/>
            <a:ext cx="2101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accent3"/>
                </a:solidFill>
                <a:latin typeface="Avenir LT 65 Medium" panose="02000603020000020003" pitchFamily="2" charset="0"/>
              </a:rPr>
              <a:t>citl.mun.ca</a:t>
            </a:r>
          </a:p>
          <a:p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1694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s + caption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893238" y="4013195"/>
            <a:ext cx="3386836" cy="3336104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5080175" y="4013195"/>
            <a:ext cx="3386836" cy="3336104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8949627" y="4013195"/>
            <a:ext cx="3386836" cy="3336104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893269" y="7484763"/>
            <a:ext cx="3386805" cy="943275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504C4C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5080206" y="7484763"/>
            <a:ext cx="3386805" cy="943275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504C4C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8949658" y="7484763"/>
            <a:ext cx="3386805" cy="943275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504C4C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762030" y="2934912"/>
            <a:ext cx="11574433" cy="781425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2800" b="1" i="0" cap="none" baseline="0">
                <a:solidFill>
                  <a:srgbClr val="A6AAA9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62030" y="9025334"/>
            <a:ext cx="7652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accent3"/>
                </a:solidFill>
                <a:latin typeface="Avenir LT 65 Medium" panose="02000603020000020003" pitchFamily="2" charset="0"/>
              </a:rPr>
              <a:t>CENTRE FOR INNOVATION IN TEACHING AND LEARNING</a:t>
            </a:r>
          </a:p>
          <a:p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8646289" y="9042755"/>
            <a:ext cx="2101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accent3"/>
                </a:solidFill>
                <a:latin typeface="Avenir LT 65 Medium" panose="02000603020000020003" pitchFamily="2" charset="0"/>
              </a:rPr>
              <a:t>citl.mun.ca</a:t>
            </a:r>
          </a:p>
          <a:p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653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 - no footer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62031" y="761993"/>
            <a:ext cx="10245082" cy="6671734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6000"/>
              </a:lnSpc>
              <a:defRPr sz="66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29" y="7569193"/>
            <a:ext cx="10245084" cy="1693333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4200" b="1" i="0" cap="all" baseline="0">
                <a:solidFill>
                  <a:srgbClr val="A6AAA9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835158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 - footer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62031" y="778926"/>
            <a:ext cx="10245082" cy="4758268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5740393"/>
            <a:ext cx="10245084" cy="1693333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rgbClr val="A6AAA9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762030" y="9025334"/>
            <a:ext cx="7652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accent3"/>
                </a:solidFill>
                <a:latin typeface="Avenir LT 65 Medium" panose="02000603020000020003" pitchFamily="2" charset="0"/>
              </a:rPr>
              <a:t>CENTRE FOR INNOVATION IN TEACHING AND LEARNING</a:t>
            </a:r>
          </a:p>
          <a:p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646289" y="9042755"/>
            <a:ext cx="2101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accent3"/>
                </a:solidFill>
                <a:latin typeface="Avenir LT 65 Medium" panose="02000603020000020003" pitchFamily="2" charset="0"/>
              </a:rPr>
              <a:t>citl.mun.ca</a:t>
            </a:r>
          </a:p>
          <a:p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7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Text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3"/>
          <p:cNvSpPr>
            <a:spLocks noGrp="1"/>
          </p:cNvSpPr>
          <p:nvPr>
            <p:ph sz="half" idx="18"/>
          </p:nvPr>
        </p:nvSpPr>
        <p:spPr>
          <a:xfrm>
            <a:off x="762030" y="2940049"/>
            <a:ext cx="5520492" cy="5498395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 sz="2800" b="1" i="0" cap="none" spc="-70">
                <a:solidFill>
                  <a:srgbClr val="C4C6C6"/>
                </a:solidFill>
                <a:latin typeface="Arial"/>
                <a:cs typeface="Arial"/>
              </a:defRPr>
            </a:lvl1pPr>
            <a:lvl2pPr marL="0" indent="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800" b="0" i="0" spc="-70">
                <a:solidFill>
                  <a:srgbClr val="FFFFFE"/>
                </a:solidFill>
                <a:latin typeface="Arial"/>
                <a:cs typeface="Arial"/>
              </a:defRPr>
            </a:lvl2pPr>
            <a:lvl3pPr marL="982663" indent="-271463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SzPct val="92000"/>
              <a:buFont typeface="Arial"/>
              <a:buChar char="•"/>
              <a:defRPr sz="2800" spc="-70">
                <a:solidFill>
                  <a:srgbClr val="FFFFFE"/>
                </a:solidFill>
                <a:latin typeface="Arial"/>
                <a:cs typeface="Arial"/>
              </a:defRPr>
            </a:lvl3pPr>
            <a:lvl4pPr marL="1338263" indent="-2540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FFFFFE"/>
                </a:solidFill>
                <a:latin typeface="Arial"/>
                <a:cs typeface="Arial"/>
              </a:defRPr>
            </a:lvl4pPr>
            <a:lvl5pPr marL="1795463" indent="-3556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FFFFFE"/>
                </a:solidFill>
                <a:latin typeface="Arial"/>
                <a:cs typeface="Arial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marL="0" marR="0" lvl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/>
              <a:t>Click to edit 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Content Placeholder 3"/>
          <p:cNvSpPr>
            <a:spLocks noGrp="1"/>
          </p:cNvSpPr>
          <p:nvPr>
            <p:ph sz="half" idx="19"/>
          </p:nvPr>
        </p:nvSpPr>
        <p:spPr>
          <a:xfrm>
            <a:off x="6833433" y="2940049"/>
            <a:ext cx="5520492" cy="5498395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 sz="2800" b="1" i="0" cap="none" spc="-70">
                <a:solidFill>
                  <a:srgbClr val="C4C6C6"/>
                </a:solidFill>
                <a:latin typeface="Arial"/>
                <a:cs typeface="Arial"/>
              </a:defRPr>
            </a:lvl1pPr>
            <a:lvl2pPr marL="0" indent="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800" b="0" i="0" spc="-70">
                <a:solidFill>
                  <a:srgbClr val="FFFFFE"/>
                </a:solidFill>
                <a:latin typeface="Arial"/>
                <a:cs typeface="Arial"/>
              </a:defRPr>
            </a:lvl2pPr>
            <a:lvl3pPr marL="982663" indent="-271463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SzPct val="92000"/>
              <a:buFont typeface="Arial"/>
              <a:buChar char="•"/>
              <a:defRPr sz="2800" spc="-70">
                <a:solidFill>
                  <a:srgbClr val="FFFFFE"/>
                </a:solidFill>
                <a:latin typeface="Arial"/>
                <a:cs typeface="Arial"/>
              </a:defRPr>
            </a:lvl3pPr>
            <a:lvl4pPr marL="1338263" indent="-2540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FFFFFE"/>
                </a:solidFill>
                <a:latin typeface="Arial"/>
                <a:cs typeface="Arial"/>
              </a:defRPr>
            </a:lvl4pPr>
            <a:lvl5pPr marL="1795463" indent="-3556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FFFFFE"/>
                </a:solidFill>
                <a:latin typeface="Arial"/>
                <a:cs typeface="Arial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marL="0" marR="0" lvl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/>
              <a:t>Click to edit 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8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Straight Connector 20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rgbClr val="FFFFFE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62030" y="9025334"/>
            <a:ext cx="7652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latin typeface="Avenir LT 65 Medium" panose="02000603020000020003" pitchFamily="2" charset="0"/>
              </a:rPr>
              <a:t>CENTRE FOR INNOVATION IN TEACHING AND LEARNING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8646289" y="9042755"/>
            <a:ext cx="2101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venir LT 65 Medium" panose="02000603020000020003" pitchFamily="2" charset="0"/>
              </a:rPr>
              <a:t>citl.mun.ca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580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643468"/>
            <a:ext cx="11574434" cy="609600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762030" y="1475318"/>
            <a:ext cx="11574434" cy="609600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rgbClr val="A6AAA9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762030" y="2307169"/>
            <a:ext cx="11574434" cy="609600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rgbClr val="A6AAA9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762030" y="3136902"/>
            <a:ext cx="11574434" cy="609600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rgbClr val="A6AAA9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762030" y="3949703"/>
            <a:ext cx="11574434" cy="609600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rgbClr val="A6AAA9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762030" y="9025334"/>
            <a:ext cx="7652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accent3"/>
                </a:solidFill>
                <a:latin typeface="Avenir LT 65 Medium" panose="02000603020000020003" pitchFamily="2" charset="0"/>
              </a:rPr>
              <a:t>CENTRE FOR INNOVATION IN TEACHING AND LEARNING</a:t>
            </a:r>
          </a:p>
          <a:p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8646289" y="9042755"/>
            <a:ext cx="2101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accent3"/>
                </a:solidFill>
                <a:latin typeface="Avenir LT 65 Medium" panose="02000603020000020003" pitchFamily="2" charset="0"/>
              </a:rPr>
              <a:t>citl.mun.ca</a:t>
            </a:r>
          </a:p>
          <a:p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27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- small - footer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artArt Placeholder 2"/>
          <p:cNvSpPr>
            <a:spLocks noGrp="1"/>
          </p:cNvSpPr>
          <p:nvPr>
            <p:ph type="dgm" sz="quarter" idx="20"/>
          </p:nvPr>
        </p:nvSpPr>
        <p:spPr>
          <a:xfrm>
            <a:off x="762022" y="2940050"/>
            <a:ext cx="11591903" cy="5502275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8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Connector 18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rgbClr val="FFFFFE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62030" y="9025334"/>
            <a:ext cx="7652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latin typeface="Avenir LT 65 Medium" panose="02000603020000020003" pitchFamily="2" charset="0"/>
              </a:rPr>
              <a:t>CENTRE FOR INNOVATION IN TEACHING AND LEARNING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646289" y="9042755"/>
            <a:ext cx="2101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venir LT 65 Medium" panose="02000603020000020003" pitchFamily="2" charset="0"/>
              </a:rPr>
              <a:t>citl.mun.ca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1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- small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martArt Placeholder 2"/>
          <p:cNvSpPr>
            <a:spLocks noGrp="1"/>
          </p:cNvSpPr>
          <p:nvPr>
            <p:ph type="dgm" sz="quarter" idx="20"/>
          </p:nvPr>
        </p:nvSpPr>
        <p:spPr>
          <a:xfrm>
            <a:off x="762022" y="2940050"/>
            <a:ext cx="11591903" cy="6359172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rgbClr val="FFFFFE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330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Large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martArt Placeholder 2"/>
          <p:cNvSpPr>
            <a:spLocks noGrp="1"/>
          </p:cNvSpPr>
          <p:nvPr>
            <p:ph type="dgm" sz="quarter" idx="20"/>
          </p:nvPr>
        </p:nvSpPr>
        <p:spPr>
          <a:xfrm>
            <a:off x="863600" y="739551"/>
            <a:ext cx="11472862" cy="830285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415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ic + Text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"/>
          <p:cNvSpPr>
            <a:spLocks noGrp="1"/>
          </p:cNvSpPr>
          <p:nvPr>
            <p:ph sz="half" idx="20"/>
          </p:nvPr>
        </p:nvSpPr>
        <p:spPr>
          <a:xfrm>
            <a:off x="6833433" y="2940049"/>
            <a:ext cx="5520492" cy="5498395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 sz="2800" b="1" i="0" cap="none" spc="-70">
                <a:solidFill>
                  <a:srgbClr val="C4C6C6"/>
                </a:solidFill>
                <a:latin typeface="Arial"/>
                <a:cs typeface="Arial"/>
              </a:defRPr>
            </a:lvl1pPr>
            <a:lvl2pPr marL="0" indent="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800" b="0" i="0" spc="-70">
                <a:solidFill>
                  <a:srgbClr val="FFFFFE"/>
                </a:solidFill>
                <a:latin typeface="Arial"/>
                <a:cs typeface="Arial"/>
              </a:defRPr>
            </a:lvl2pPr>
            <a:lvl3pPr marL="982663" indent="-271463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SzPct val="92000"/>
              <a:buFont typeface="Arial"/>
              <a:buChar char="•"/>
              <a:defRPr sz="2800" spc="-70">
                <a:solidFill>
                  <a:srgbClr val="FFFFFE"/>
                </a:solidFill>
                <a:latin typeface="Arial"/>
                <a:cs typeface="Arial"/>
              </a:defRPr>
            </a:lvl3pPr>
            <a:lvl4pPr marL="1338263" indent="-2540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FFFFFE"/>
                </a:solidFill>
                <a:latin typeface="Arial"/>
                <a:cs typeface="Arial"/>
              </a:defRPr>
            </a:lvl4pPr>
            <a:lvl5pPr marL="1795463" indent="-3556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FFFFFE"/>
                </a:solidFill>
                <a:latin typeface="Arial"/>
                <a:cs typeface="Arial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marL="0" marR="0" lvl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/>
              <a:t>Click to edit 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863604" y="2940051"/>
            <a:ext cx="5560610" cy="5487988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8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Straight Connector 20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 userDrawn="1"/>
        </p:nvSpPr>
        <p:spPr>
          <a:xfrm>
            <a:off x="1710248" y="9127226"/>
            <a:ext cx="22577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>
                <a:solidFill>
                  <a:srgbClr val="FFFFFE"/>
                </a:solidFill>
                <a:latin typeface="Arial"/>
                <a:cs typeface="Arial"/>
              </a:rPr>
              <a:t>|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rgbClr val="FFFFFE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989780" y="9111541"/>
            <a:ext cx="7652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latin typeface="Avenir LT 65 Medium" panose="02000603020000020003" pitchFamily="2" charset="0"/>
              </a:rPr>
              <a:t>CENTRE FOR INNOVATION IN TEACHING AND LEARNING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-288828" y="9071394"/>
            <a:ext cx="2101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venir LT 65 Medium" panose="02000603020000020003" pitchFamily="2" charset="0"/>
              </a:rPr>
              <a:t>citl.mun.ca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4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863604" y="2940051"/>
            <a:ext cx="5560610" cy="5487988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775853" y="2940051"/>
            <a:ext cx="5560610" cy="5487988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pic>
        <p:nvPicPr>
          <p:cNvPr id="19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8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Straight Connector 21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rgbClr val="FFFFFE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62030" y="9025334"/>
            <a:ext cx="7652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latin typeface="Avenir LT 65 Medium" panose="02000603020000020003" pitchFamily="2" charset="0"/>
              </a:rPr>
              <a:t>CENTRE FOR INNOVATION IN TEACHING AND LEARNING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8646289" y="9042755"/>
            <a:ext cx="2101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venir LT 65 Medium" panose="02000603020000020003" pitchFamily="2" charset="0"/>
              </a:rPr>
              <a:t>citl.mun.ca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82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s + Captions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882687" y="2928937"/>
            <a:ext cx="2620081" cy="26034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3759353" y="6056604"/>
            <a:ext cx="2692510" cy="2371434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FFFFFE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3759353" y="3160999"/>
            <a:ext cx="2692510" cy="2371434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FFFFFE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9646042" y="6056604"/>
            <a:ext cx="2692510" cy="2371434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FFFFFE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9646042" y="3178461"/>
            <a:ext cx="2692510" cy="2371434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FFFFFE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34"/>
          </p:nvPr>
        </p:nvSpPr>
        <p:spPr>
          <a:xfrm>
            <a:off x="882687" y="5821893"/>
            <a:ext cx="2620081" cy="26034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35"/>
          </p:nvPr>
        </p:nvSpPr>
        <p:spPr>
          <a:xfrm>
            <a:off x="6788305" y="2928937"/>
            <a:ext cx="2620081" cy="26034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36"/>
          </p:nvPr>
        </p:nvSpPr>
        <p:spPr>
          <a:xfrm>
            <a:off x="6788305" y="5821893"/>
            <a:ext cx="2620081" cy="26034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pic>
        <p:nvPicPr>
          <p:cNvPr id="22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8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" name="Straight Connector 29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rgbClr val="FFFFFE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762030" y="9025334"/>
            <a:ext cx="7652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latin typeface="Avenir LT 65 Medium" panose="02000603020000020003" pitchFamily="2" charset="0"/>
              </a:rPr>
              <a:t>CENTRE FOR INNOVATION IN TEACHING AND LEARNING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8646289" y="9042755"/>
            <a:ext cx="2101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49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venir LT 65 Medium" panose="02000603020000020003" pitchFamily="2" charset="0"/>
              </a:rPr>
              <a:t>citl.mun.ca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07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7" r:id="rId2"/>
    <p:sldLayoutId id="2147483731" r:id="rId3"/>
    <p:sldLayoutId id="2147483755" r:id="rId4"/>
    <p:sldLayoutId id="2147483757" r:id="rId5"/>
    <p:sldLayoutId id="2147483756" r:id="rId6"/>
    <p:sldLayoutId id="2147483754" r:id="rId7"/>
    <p:sldLayoutId id="2147483733" r:id="rId8"/>
    <p:sldLayoutId id="2147483735" r:id="rId9"/>
    <p:sldLayoutId id="2147483734" r:id="rId10"/>
    <p:sldLayoutId id="2147483736" r:id="rId11"/>
    <p:sldLayoutId id="2147483737" r:id="rId12"/>
    <p:sldLayoutId id="2147483738" r:id="rId13"/>
    <p:sldLayoutId id="2147483739" r:id="rId14"/>
    <p:sldLayoutId id="2147483741" r:id="rId15"/>
    <p:sldLayoutId id="2147483740" r:id="rId16"/>
    <p:sldLayoutId id="2147483761" r:id="rId17"/>
    <p:sldLayoutId id="2147483752" r:id="rId18"/>
    <p:sldLayoutId id="2147483742" r:id="rId19"/>
    <p:sldLayoutId id="2147483743" r:id="rId20"/>
    <p:sldLayoutId id="2147483758" r:id="rId21"/>
    <p:sldLayoutId id="2147483759" r:id="rId22"/>
    <p:sldLayoutId id="2147483760" r:id="rId23"/>
    <p:sldLayoutId id="2147483748" r:id="rId24"/>
    <p:sldLayoutId id="2147483749" r:id="rId25"/>
    <p:sldLayoutId id="2147483746" r:id="rId26"/>
    <p:sldLayoutId id="2147483747" r:id="rId27"/>
    <p:sldLayoutId id="2147483750" r:id="rId28"/>
    <p:sldLayoutId id="2147483751" r:id="rId29"/>
    <p:sldLayoutId id="2147483753" r:id="rId30"/>
  </p:sldLayoutIdLst>
  <p:hf hdr="0"/>
  <p:txStyles>
    <p:titleStyle>
      <a:lvl1pPr algn="ctr" defTabSz="649288" rtl="0" fontAlgn="base">
        <a:spcBef>
          <a:spcPct val="0"/>
        </a:spcBef>
        <a:spcAft>
          <a:spcPct val="0"/>
        </a:spcAft>
        <a:defRPr sz="6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649288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49288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49288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49288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649288" rtl="0" eaLnBrk="1" fontAlgn="base" hangingPunct="1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649288" rtl="0" eaLnBrk="1" fontAlgn="base" hangingPunct="1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649288" rtl="0" eaLnBrk="1" fontAlgn="base" hangingPunct="1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649288" rtl="0" eaLnBrk="1" fontAlgn="base" hangingPunct="1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87363" indent="-487363" algn="l" defTabSz="649288" rtl="0" fontAlgn="base">
        <a:spcBef>
          <a:spcPct val="20000"/>
        </a:spcBef>
        <a:spcAft>
          <a:spcPct val="0"/>
        </a:spcAft>
        <a:buFont typeface="Arial" charset="0"/>
        <a:buChar char="•"/>
        <a:defRPr sz="45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1055688" indent="-404813" algn="l" defTabSz="649288" rtl="0" fontAlgn="base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624013" indent="-323850" algn="l" defTabSz="649288" rtl="0" fontAlgn="base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274888" indent="-323850" algn="l" defTabSz="649288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924175" indent="-323850" algn="l" defTabSz="649288" rtl="0" fontAlgn="base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575007" indent="-325001" algn="l" defTabSz="650001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5008" indent="-325001" algn="l" defTabSz="650001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5009" indent="-325001" algn="l" defTabSz="650001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5011" indent="-325001" algn="l" defTabSz="650001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001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002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004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005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006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0007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0009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0010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</p:spPr>
        <p:txBody>
          <a:bodyPr/>
          <a:lstStyle/>
          <a:p>
            <a:r>
              <a:rPr lang="en-US" dirty="0"/>
              <a:t>Recording Notice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5"/>
          </p:nvPr>
        </p:nvSpPr>
        <p:spPr>
          <a:xfrm>
            <a:off x="762032" y="2940049"/>
            <a:ext cx="11591893" cy="549839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30" y="2569835"/>
            <a:ext cx="1088717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322C7B"/>
                </a:solidFill>
                <a:latin typeface="+mn-lt"/>
              </a:rPr>
              <a:t>All classes for this course, unless otherwise notified, will be recorded. </a:t>
            </a:r>
            <a:br>
              <a:rPr lang="en-US" sz="2400" dirty="0">
                <a:solidFill>
                  <a:srgbClr val="322C7B"/>
                </a:solidFill>
                <a:latin typeface="+mn-lt"/>
              </a:rPr>
            </a:br>
            <a:endParaRPr lang="en-US" sz="2400" dirty="0">
              <a:solidFill>
                <a:srgbClr val="322C7B"/>
              </a:solidFill>
              <a:latin typeface="+mn-lt"/>
            </a:endParaRPr>
          </a:p>
          <a:p>
            <a:r>
              <a:rPr lang="en-US" sz="2400" dirty="0">
                <a:solidFill>
                  <a:srgbClr val="322C7B"/>
                </a:solidFill>
                <a:latin typeface="+mn-lt"/>
              </a:rPr>
              <a:t>Comments and questions by those present in the class may be captured in the audio of the recording, and/or in the public chat. </a:t>
            </a:r>
            <a:br>
              <a:rPr lang="en-US" sz="2400" dirty="0">
                <a:solidFill>
                  <a:srgbClr val="322C7B"/>
                </a:solidFill>
                <a:latin typeface="+mn-lt"/>
              </a:rPr>
            </a:br>
            <a:endParaRPr lang="en-US" sz="2400" dirty="0">
              <a:solidFill>
                <a:srgbClr val="322C7B"/>
              </a:solidFill>
              <a:latin typeface="+mn-lt"/>
            </a:endParaRPr>
          </a:p>
          <a:p>
            <a:r>
              <a:rPr lang="en-US" sz="2400" dirty="0">
                <a:solidFill>
                  <a:srgbClr val="322C7B"/>
                </a:solidFill>
                <a:latin typeface="+mn-lt"/>
              </a:rPr>
              <a:t>Additionally, student presentations/participation may be captured on video if your webcam is turned on during the class. </a:t>
            </a:r>
            <a:br>
              <a:rPr lang="en-US" sz="2400" dirty="0">
                <a:solidFill>
                  <a:srgbClr val="322C7B"/>
                </a:solidFill>
                <a:latin typeface="+mn-lt"/>
              </a:rPr>
            </a:br>
            <a:endParaRPr lang="en-US" sz="2400" dirty="0">
              <a:solidFill>
                <a:srgbClr val="322C7B"/>
              </a:solidFill>
              <a:latin typeface="+mn-lt"/>
            </a:endParaRPr>
          </a:p>
          <a:p>
            <a:r>
              <a:rPr lang="en-US" sz="2400" dirty="0">
                <a:solidFill>
                  <a:srgbClr val="322C7B"/>
                </a:solidFill>
                <a:latin typeface="+mn-lt"/>
              </a:rPr>
              <a:t>Questions or concerns about the use of recordings in this course? Please reach out to me, [Dr. Your Name </a:t>
            </a:r>
            <a:r>
              <a:rPr lang="en-US" sz="2400">
                <a:solidFill>
                  <a:srgbClr val="322C7B"/>
                </a:solidFill>
                <a:latin typeface="+mn-lt"/>
              </a:rPr>
              <a:t>Here]: </a:t>
            </a:r>
            <a:r>
              <a:rPr lang="en-US" sz="2400" dirty="0">
                <a:solidFill>
                  <a:srgbClr val="322C7B"/>
                </a:solidFill>
                <a:latin typeface="+mn-lt"/>
              </a:rPr>
              <a:t>[insert means of preferred communication].</a:t>
            </a:r>
            <a:endParaRPr lang="en-US" sz="2400" dirty="0">
              <a:solidFill>
                <a:srgbClr val="322C7B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8416101"/>
      </p:ext>
    </p:extLst>
  </p:cSld>
  <p:clrMapOvr>
    <a:masterClrMapping/>
  </p:clrMapOvr>
</p:sld>
</file>

<file path=ppt/theme/theme1.xml><?xml version="1.0" encoding="utf-8"?>
<a:theme xmlns:a="http://schemas.openxmlformats.org/drawingml/2006/main" name="Grey Corporate 2012">
  <a:themeElements>
    <a:clrScheme name="SkyBlueWhite">
      <a:dk1>
        <a:srgbClr val="FFFFFF"/>
      </a:dk1>
      <a:lt1>
        <a:srgbClr val="3E65A0"/>
      </a:lt1>
      <a:dk2>
        <a:srgbClr val="3E65A0"/>
      </a:dk2>
      <a:lt2>
        <a:srgbClr val="FFFFFF"/>
      </a:lt2>
      <a:accent1>
        <a:srgbClr val="3E65A0"/>
      </a:accent1>
      <a:accent2>
        <a:srgbClr val="FFFFFF"/>
      </a:accent2>
      <a:accent3>
        <a:srgbClr val="6C706F"/>
      </a:accent3>
      <a:accent4>
        <a:srgbClr val="0D0D0D"/>
      </a:accent4>
      <a:accent5>
        <a:srgbClr val="FFFFFE"/>
      </a:accent5>
      <a:accent6>
        <a:srgbClr val="FFFFFE"/>
      </a:accent6>
      <a:hlink>
        <a:srgbClr val="0D0D0D"/>
      </a:hlink>
      <a:folHlink>
        <a:srgbClr val="0D0D0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Grey Corporate 2012.pot</Template>
  <TotalTime>1811</TotalTime>
  <Words>95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Avenir LT 65 Medium</vt:lpstr>
      <vt:lpstr>Calibri</vt:lpstr>
      <vt:lpstr>Grey Corporate 2012</vt:lpstr>
      <vt:lpstr>Recording Notice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Molly Baker</dc:creator>
  <cp:lastModifiedBy>Hickey, Ruth B.</cp:lastModifiedBy>
  <cp:revision>130</cp:revision>
  <cp:lastPrinted>2012-12-19T19:03:42Z</cp:lastPrinted>
  <dcterms:created xsi:type="dcterms:W3CDTF">2012-11-27T14:55:46Z</dcterms:created>
  <dcterms:modified xsi:type="dcterms:W3CDTF">2020-09-02T12:36:50Z</dcterms:modified>
</cp:coreProperties>
</file>